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914400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64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2468880"/>
            <a:ext cx="9144000" cy="5486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3600" b="0">
                <a:solidFill>
                  <a:srgbClr val="666677"/>
                </a:solidFill>
                <a:latin typeface="Helvetica Neue"/>
              </a:defRPr>
            </a:pPr>
            <a:r>
              <a:t>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3017520"/>
            <a:ext cx="914400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Helvetica Neue"/>
              </a:defRPr>
            </a:pPr>
            <a:r>
              <a:t>[Your Brand Here]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411480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448056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AAAABB"/>
                </a:solidFill>
                <a:latin typeface="Helvetica Neue"/>
              </a:defRPr>
            </a:pPr>
            <a:r>
              <a:t>Partnership Opportunity  | 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50292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Give your audience the app they’ve been asking for.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1/10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645920"/>
            <a:ext cx="9144000" cy="9144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200" b="1">
                <a:solidFill>
                  <a:srgbClr val="FFFFFF"/>
                </a:solidFill>
                <a:latin typeface="Helvetica Neue"/>
              </a:defRPr>
            </a:pPr>
            <a:r>
              <a:t>Let’s build something</a:t>
            </a:r>
            <a:br/>
            <a:r>
              <a:t>your fans will love.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01752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3383280"/>
            <a:ext cx="9144000" cy="5486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36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0400" y="411480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✓   Ready-made video content that performs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452628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✓   A product your audience actually wants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0" y="493776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✓   Revenue share on every conversion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0" y="534924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✓   Zero effort — we handle the creative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29200" y="566928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59436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[your@email.com]  |  [yourwebsite.com]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10/10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WHAT IS SPORTSTIME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6400800" cy="18288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The only app that plans multi-stop sports road trips across every major league.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3017520"/>
            <a:ext cx="64008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Pick your dates, sports, and regions. SportsTime finds the best games, optimizes your route, and gives you a day-by-day itinerary — in under 2 minutes.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0" y="137160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7 leagues. 150+ venues.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0" y="1920240"/>
            <a:ext cx="640080" cy="36576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MLB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5360" y="193852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30 stadiums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72400" y="2423160"/>
            <a:ext cx="640080" cy="365760"/>
          </a:xfrm>
          <a:prstGeom prst="roundRect">
            <a:avLst/>
          </a:prstGeom>
          <a:solidFill>
            <a:srgbClr val="F58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NBA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95360" y="244144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30 arenas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772400" y="2926080"/>
            <a:ext cx="640080" cy="365760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NHL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95360" y="294436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32 arenas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0" y="3429000"/>
            <a:ext cx="640080" cy="365760"/>
          </a:xfrm>
          <a:prstGeom prst="roundRect">
            <a:avLst/>
          </a:prstGeom>
          <a:solidFill>
            <a:srgbClr val="8B6E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NFL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95360" y="344728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32 stadiums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772400" y="3931920"/>
            <a:ext cx="640080" cy="36576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MLS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95360" y="395020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29 stadiums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72400" y="4434840"/>
            <a:ext cx="640080" cy="365760"/>
          </a:xfrm>
          <a:prstGeom prst="roundRect">
            <a:avLst/>
          </a:prstGeom>
          <a:solidFill>
            <a:srgbClr val="9B59B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WNBA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95360" y="445312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12 arenas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772400" y="4937760"/>
            <a:ext cx="640080" cy="36576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NWSL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95360" y="4956048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12 stadiums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5303520"/>
            <a:ext cx="2468880" cy="914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5349240"/>
            <a:ext cx="9144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28800" y="544068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planning modes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566160" y="5303520"/>
            <a:ext cx="2468880" cy="914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749040" y="5349240"/>
            <a:ext cx="9144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63440" y="544068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sports leagues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0800" y="5303520"/>
            <a:ext cx="2468880" cy="914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0" y="5349240"/>
            <a:ext cx="9144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150+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98080" y="544068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stadiums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235440" y="5303520"/>
            <a:ext cx="2468880" cy="9144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418320" y="5349240"/>
            <a:ext cx="9144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6B35"/>
                </a:solidFill>
                <a:latin typeface="Helvetica Neue"/>
              </a:defRPr>
            </a:pPr>
            <a:r>
              <a:t>1000+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332720" y="544068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games per season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2/10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WHY YOUR AUDIENCE NEEDS THIS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Every sports fan has said this: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4231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“I want to do a baseball road trip but I don’t know where to start.”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31089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→  SportsTime finds the best games on your dates and builds the optimal route.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228600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24231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“We’re trying to see an NBA game and an NHL game in the same week.”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75120" y="31089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→  Cross-sport planning across all 7 leagues. One app, every schedule.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438912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52628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“I want to visit every MLB stadium before I die.”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521208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→  Stadium bucket list with progress tracking, achievement badges, and shareable cards.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0" y="438912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675120" y="452628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“We’re 6 friends trying to plan a trip and can’t agree on anything.”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120" y="521208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6B35"/>
                </a:solidFill>
                <a:latin typeface="Helvetica Neue"/>
              </a:defRPr>
            </a:pPr>
            <a:r>
              <a:t>→  Group polls let friends vote on trip options with a shareable 6-digit code.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3/10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BUILT FOR SHARING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Every feature is a content moment.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SportsTime generates shareable content your audience will post organically.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65176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2834640" y="274320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Story / Reel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78892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6B35"/>
                </a:solidFill>
                <a:latin typeface="Helvetica Neue"/>
              </a:defRPr>
            </a:pPr>
            <a:r>
              <a:t>Route Map Reveal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10896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Golden route lines across the US map — the “money shot” for Reels/TikTok. Every trip generates one.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80559" y="265176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6583679" y="274320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Feed post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3439" y="278892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B347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63439" y="310896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Progress map + achievement badges — fans share stadium counts like Spotify Wrapped. Built-in FOMO.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229600" y="265176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10332720" y="274320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Story / DM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12480" y="278892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ECDC4"/>
                </a:solidFill>
                <a:latin typeface="Helvetica Neue"/>
              </a:defRPr>
            </a:pPr>
            <a:r>
              <a:t>Group Poll Results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12480" y="310896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6-digit share code + animated vote results — friends share polls to recruit voters.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466344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2834640" y="475488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TikTok / Reel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48006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Day-by-Day Itinerary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400" y="512064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Scrollable itinerary with game cards, travel times, sport color bars — satisfying planning content.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480559" y="466344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583679" y="475488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Feed post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63439" y="48006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6B35"/>
                </a:solidFill>
                <a:latin typeface="Helvetica Neue"/>
              </a:defRPr>
            </a:pPr>
            <a:r>
              <a:t>Trip Score Card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63439" y="512064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Letter grade (A+) with 4 sub-scores — gamifies trip quality. Fans compare scores.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229600" y="4663440"/>
            <a:ext cx="338328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10332720" y="4754880"/>
            <a:ext cx="118872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Carousel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12480" y="48006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B347"/>
                </a:solidFill>
                <a:latin typeface="Helvetica Neue"/>
              </a:defRPr>
            </a:pPr>
            <a:r>
              <a:t>PDF Export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412480" y="5120640"/>
            <a:ext cx="30175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Magazine-style itinerary with maps and photos — premium feel fans screenshot and share.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4/10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CONTENT THAT WRITES ITSELF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10 ready-made video concepts for your channels.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AAAABB"/>
                </a:solidFill>
                <a:latin typeface="Helvetica Neue"/>
              </a:defRPr>
            </a:pPr>
            <a:r>
              <a:t>We have full storyboards, shot lists, and Remotion templates for each. You just record and post.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65176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822960" y="274320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783080" y="274320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Overview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10896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The Full Play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47472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15s montage of every feature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971800" y="265176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3063240" y="274320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23360" y="274320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Speed demo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63240" y="310896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Zero to Trip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63240" y="347472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Watch a trip planned start to finish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12080" y="265176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303520" y="274320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3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63640" y="274320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Visual hero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03520" y="310896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Route Revealed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03520" y="347472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Cinematic map route reveal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452360" y="265176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7543800" y="274320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503920" y="274320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Data depth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43800" y="310896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Every Game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543800" y="347472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Browse 1000+ games across 7 sports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692640" y="265176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9784080" y="274320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5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744200" y="274320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Gamification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84080" y="310896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Stadium Quest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784080" y="347472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Track stadiums, earn badges, share progress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31520" y="466344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822960" y="475488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6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1783080" y="475488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Social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2960" y="512064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Squad Goals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2960" y="548640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Create a poll, friends vote, winner revealed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971800" y="466344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3063240" y="475488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7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023360" y="475488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Premium feel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63240" y="512064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Your Playbook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063240" y="548640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Export a magazine-quality PDF itinerary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212080" y="466344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5303520" y="475488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8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263640" y="475488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Variety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03520" y="512064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All Sports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03520" y="548640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Cycle through 7 sports in one trip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7452360" y="466344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7543800" y="475488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9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503920" y="475488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Satisfying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543800" y="512064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Day by Day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543800" y="548640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Slow scroll through a beautiful itinerary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9692640" y="4663440"/>
            <a:ext cx="19659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ounded Rectangle 51"/>
          <p:cNvSpPr/>
          <p:nvPr/>
        </p:nvSpPr>
        <p:spPr>
          <a:xfrm>
            <a:off x="9784080" y="4754880"/>
            <a:ext cx="274320" cy="2743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10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10744200" y="4754880"/>
            <a:ext cx="822960" cy="27432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800" b="0">
                <a:solidFill>
                  <a:srgbClr val="666677"/>
                </a:solidFill>
                <a:latin typeface="Helvetica Neue"/>
              </a:defRPr>
            </a:pPr>
            <a:r>
              <a:t>Flexibility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784080" y="5120640"/>
            <a:ext cx="1783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Your Rules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784080" y="5486400"/>
            <a:ext cx="1783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4 planning modes, total customization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31520" y="6400800"/>
            <a:ext cx="10058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All 9:16 vertical, 12-16s, 30fps. Full storyboards with exact timecodes available.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5/10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AUDIENCE FIT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If your audience watches sports, they need this app.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731520" y="2286000"/>
            <a:ext cx="73152" cy="173736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60120" y="23774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6B35"/>
                </a:solidFill>
                <a:latin typeface="Helvetica Neue"/>
              </a:defRPr>
            </a:pPr>
            <a:r>
              <a:t>The Road Tripper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697480"/>
            <a:ext cx="47548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Plans 1-2 sports road trips per year. Follows 2-3 sports. Shares trip photos on social. Ages 25-40.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33832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6B35"/>
                </a:solidFill>
                <a:latin typeface="Helvetica Neue"/>
              </a:defRPr>
            </a:pPr>
            <a:r>
              <a:t>→  Your sports travel, camping, and road trip audience.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0" y="228600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6400800" y="2286000"/>
            <a:ext cx="73152" cy="173736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629400" y="23774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B347"/>
                </a:solidFill>
                <a:latin typeface="Helvetica Neue"/>
              </a:defRPr>
            </a:pPr>
            <a:r>
              <a:t>The Bucket Lister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29400" y="2697480"/>
            <a:ext cx="47548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Wants to visit every stadium in a league. Tracks progress obsessively. Shares milestones. Ages 30-55.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29400" y="33832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B347"/>
                </a:solidFill>
                <a:latin typeface="Helvetica Neue"/>
              </a:defRPr>
            </a:pPr>
            <a:r>
              <a:t>→  Your sports nostalgia, stadium review, and tradition audience.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438912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731520" y="4389120"/>
            <a:ext cx="73152" cy="173736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44805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4ECDC4"/>
                </a:solidFill>
                <a:latin typeface="Helvetica Neue"/>
              </a:defRPr>
            </a:pPr>
            <a:r>
              <a:t>The Squad Planner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" y="4800600"/>
            <a:ext cx="47548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Organizes group trips with 4-8 friends. Needs voting tools. Values shared itineraries. Ages 22-35.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0120" y="548640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4ECDC4"/>
                </a:solidFill>
                <a:latin typeface="Helvetica Neue"/>
              </a:defRPr>
            </a:pPr>
            <a:r>
              <a:t>→  Your group travel, bachelor party, and friend-trip audience.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0" y="4389120"/>
            <a:ext cx="5212080" cy="1737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6400800" y="4389120"/>
            <a:ext cx="73152" cy="17373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629400" y="44805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Helvetica Neue"/>
              </a:defRPr>
            </a:pPr>
            <a:r>
              <a:t>The Multi-Sport Fan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29400" y="4800600"/>
            <a:ext cx="47548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Follows 3+ sports. Wants to see different games on one trip. Cross-sport scheduling. Ages 25-45.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29400" y="548640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Helvetica Neue"/>
              </a:defRPr>
            </a:pPr>
            <a:r>
              <a:t>→  Your general sports, fantasy sports, and sports betting audience.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6/10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SPORTS TRAVEL BOOM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Sports travel is at an all-time high — and there’s no app for it.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2468880" cy="20116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400" b="1">
                <a:solidFill>
                  <a:srgbClr val="FF6B35"/>
                </a:solidFill>
                <a:latin typeface="Helvetica Neue"/>
              </a:defRPr>
            </a:pPr>
            <a:r>
              <a:t>205M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sports trips taken</a:t>
            </a:r>
            <a:br/>
            <a:r>
              <a:t>by Americans annually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66160" y="2286000"/>
            <a:ext cx="2468880" cy="20116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904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400" b="1">
                <a:solidFill>
                  <a:srgbClr val="FFB347"/>
                </a:solidFill>
                <a:latin typeface="Helvetica Neue"/>
              </a:defRPr>
            </a:pPr>
            <a:r>
              <a:t>$47B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04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direct economic impact</a:t>
            </a:r>
            <a:br/>
            <a:r>
              <a:t>from spectator travel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0" y="2286000"/>
            <a:ext cx="2468880" cy="20116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8368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400" b="1">
                <a:solidFill>
                  <a:srgbClr val="4ECDC4"/>
                </a:solidFill>
                <a:latin typeface="Helvetica Neue"/>
              </a:defRPr>
            </a:pPr>
            <a:r>
              <a:t>$1,200+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average spend per</a:t>
            </a:r>
            <a:br/>
            <a:r>
              <a:t>sports travel trip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235440" y="2286000"/>
            <a:ext cx="2468880" cy="20116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418320" y="2468880"/>
            <a:ext cx="210312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Helvetica Neue"/>
              </a:defRPr>
            </a:pPr>
            <a:r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18320" y="320040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apps that plan multi-sport</a:t>
            </a:r>
            <a:br/>
            <a:r>
              <a:t>road trips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4754880"/>
            <a:ext cx="10698480" cy="1645920"/>
          </a:xfrm>
          <a:prstGeom prst="roundRect">
            <a:avLst/>
          </a:prstGeom>
          <a:solidFill>
            <a:srgbClr val="1A1508"/>
          </a:solidFill>
          <a:ln w="12700">
            <a:solidFill>
              <a:srgbClr val="3D2E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49377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B347"/>
                </a:solidFill>
                <a:latin typeface="Helvetica Neue"/>
              </a:defRPr>
            </a:pPr>
            <a:r>
              <a:t>Why now?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534924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•  2026 FIFA World Cup in the US, Canada, Mexico — massive influx of sports travelers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5669279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•  2028 Olympics in Los Angeles already driving multi-sport travel planning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598932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•  Record attendance across MLB, NBA, NHL, MLS in 2025 season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6309359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•  Sports travel spending up 22% since 2019, accelerating post-pandemic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7/10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PARTNERSHIP OPTIONS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Choose the level that fits your audience.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3383280" cy="43891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28600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AAAABB"/>
                </a:solidFill>
                <a:latin typeface="Helvetica Neue"/>
              </a:defRPr>
            </a:pPr>
            <a:r>
              <a:t>Content Partner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65176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77"/>
                </a:solidFill>
                <a:latin typeface="Helvetica Neue"/>
              </a:defRPr>
            </a:pPr>
            <a:r>
              <a:t>We provide, you create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05840" y="3017520"/>
            <a:ext cx="283464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320040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Early access to new features before public launch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370332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10 ready-made video storyboards with shot lists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20624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App footage and screen recordings for your edits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470916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Co-branded in-app featured trips with your name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521208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Dedicated affiliate link with conversion tracking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480559" y="2103120"/>
            <a:ext cx="3383280" cy="43891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5542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754879" y="228600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B347"/>
                </a:solidFill>
                <a:latin typeface="Helvetica Neue"/>
              </a:defRPr>
            </a:pPr>
            <a:r>
              <a:t>Brand Ambassador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79" y="265176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77"/>
                </a:solidFill>
                <a:latin typeface="Helvetica Neue"/>
              </a:defRPr>
            </a:pPr>
            <a:r>
              <a:t>Ongoing collaboration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754879" y="3017520"/>
            <a:ext cx="283464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54879" y="320040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B347"/>
                </a:solidFill>
                <a:latin typeface="Helvetica Neue"/>
              </a:defRPr>
            </a:pPr>
            <a:r>
              <a:t>✓  Everything in Content Partner, plus: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54879" y="370332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Custom promo code for your audience (e.g., JOMBOY25)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54879" y="420624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Revenue share on Pro subscriptions from your code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79" y="470916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Monthly content calendar with seasonal hooks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54879" y="521208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Direct Slack channel with SportsTime team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229600" y="2103120"/>
            <a:ext cx="3383280" cy="4389120"/>
          </a:xfrm>
          <a:prstGeom prst="roundRect">
            <a:avLst/>
          </a:prstGeom>
          <a:solidFill>
            <a:srgbClr val="281608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503920" y="2286000"/>
            <a:ext cx="292608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6B35"/>
                </a:solidFill>
                <a:latin typeface="Helvetica Neue"/>
              </a:defRPr>
            </a:pPr>
            <a:r>
              <a:t>Launch Partner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03920" y="2651760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77"/>
                </a:solidFill>
                <a:latin typeface="Helvetica Neue"/>
              </a:defRPr>
            </a:pPr>
            <a:r>
              <a:t>Deep integration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503920" y="3017520"/>
            <a:ext cx="283464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503920" y="320040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✓  Everything in Brand Ambassador, plus: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03920" y="370332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Co-designed trip templates in-app (“[Creator]’s Picks”)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503920" y="420624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Exclusive first-look at AI trip planning features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503920" y="470916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Joint social campaigns with cross-promotion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03920" y="521208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✓  Quarterly strategy calls + performance reviews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8/10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WHAT WE PROVIDE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Helvetica Neue"/>
              </a:defRPr>
            </a:pPr>
            <a:r>
              <a:t>We make it easy. You just show up and create.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286000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023360" y="2377440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FF6B35"/>
                </a:solidFill>
                <a:latin typeface="Helvetica Neue"/>
              </a:defRPr>
            </a:pPr>
            <a:r>
              <a:t>Ready to record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37744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Video Storyboards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697480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10 fully scripted ad concepts with exact timecodes, shot lists, and Remotion animation templates. 9:16 vertical, 12-16s each.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0" y="2286000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9692640" y="2377440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FFB347"/>
                </a:solidFill>
                <a:latin typeface="Helvetica Neue"/>
              </a:defRPr>
            </a:pPr>
            <a:r>
              <a:t>87% clip reuse across videos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37744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App Footage Library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2697480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33 pre-planned screen recordings covering every major feature. Capture guide with tap-by-tap instructions and common mistakes to avoid.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749039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4023360" y="3840479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4ECDC4"/>
                </a:solidFill>
                <a:latin typeface="Helvetica Neue"/>
              </a:defRPr>
            </a:pPr>
            <a:r>
              <a:t>All formats included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3840479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Brand Asset Kit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4160519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SportsTime logos, app icon, sport color palette, typography specs, and screenshot templates for your posts.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3749039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9692640" y="3840479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FFFFFF"/>
                </a:solidFill>
                <a:latin typeface="Helvetica Neue"/>
              </a:defRPr>
            </a:pPr>
            <a:r>
              <a:t>Authentic voice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3840479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Talking Points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4160519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Key stats, feature highlights, and audience-tested messaging. Natural language scripts — not robotic ad reads.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5212080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4023360" y="5303520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FF6B35"/>
                </a:solidFill>
                <a:latin typeface="Helvetica Neue"/>
              </a:defRPr>
            </a:pPr>
            <a:r>
              <a:t>Full attribution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530352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Custom Promo Codes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5623560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Unique tracking codes for your audience with real-time conversion dashboard. Know exactly how your content performs.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0" y="5212080"/>
            <a:ext cx="5212080" cy="1188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9692640" y="5303520"/>
            <a:ext cx="18288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0">
                <a:solidFill>
                  <a:srgbClr val="FFB347"/>
                </a:solidFill>
                <a:latin typeface="Helvetica Neue"/>
              </a:defRPr>
            </a:pPr>
            <a:r>
              <a:t>12-month plan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83680" y="530352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Content Calendar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83680" y="5623560"/>
            <a:ext cx="48463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Seasonal hooks mapped to sports calendars: Opening Day, NFL kickoff, NBA tipoff, playoff season, All-Star breaks, stadium milestones.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9/10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